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>
        <p:scale>
          <a:sx n="128" d="100"/>
          <a:sy n="128" d="100"/>
        </p:scale>
        <p:origin x="55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41E8-6353-67F9-436F-DE005BBC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F1D76-43B6-BD64-2D1C-0AA6AC198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F712-FFDE-8AD4-7AD4-DC6579FD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93507-4FAC-62CC-1EEC-23872B73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1D7D7-A0A6-4C55-7B1F-9CD97A5C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083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DC4A-1764-B713-4221-20E0A64D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86D0C-4FF4-C228-F700-93ED52A03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66488-E224-ED7C-4A4E-7BD8C863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EE4D-24ED-892B-CCBF-2FEA0BA4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0EF4-842A-6503-A05D-7864F97D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565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21E60-4FB9-E213-31E8-EFF66E156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9FD6B-291F-40C6-A2B4-B49EB3D6E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22EB-CC74-E65E-C471-B4992AD3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AB8D-DA01-460A-2324-8315E21D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DB36E-0883-74DF-4F79-C4DD466C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953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BF17-6B55-C09F-5CA3-1015E05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2516-6D47-36BA-B4D0-6B51B3F53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9198-4749-DA40-4281-08A86610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C931-D098-B171-F206-6C06E715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F98B-7556-15C7-E419-35044B18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930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28F0-1179-F40D-6B9B-13245479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72C03-8827-D5F2-38BD-602BDA0B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25D5-3C17-985E-8B73-CE713C0C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00B48-1A87-C977-C39C-299E4EA5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F02BD-90B5-48C6-F88B-C5C91DB1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389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87CC-392C-EBA0-A09C-A4F591AD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E9C1-278C-83B2-031C-2959C6F85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5189-80D0-5968-2C2F-914D6AE1E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B67B7-24E8-136E-379C-A918E261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FD932-AE8F-5EBB-2E3E-11C0BFA6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23AD-3753-F39D-2DD3-21B1A6F1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027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43B1-CFA0-5891-CA6D-B340D46E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9E026-1414-F52D-D1C1-897924E68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E9C4C-3946-93E6-3A3B-4625CB156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0A4AC-7661-6DBF-E295-0C3577E9D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89366-3A49-1053-BE32-51A24D3C4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F491D-1777-F394-FCF4-D23DEBC9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FAB26-4818-6A64-B870-6D24851D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2DD2E-785B-52BD-5E7E-FC131DA6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72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06-BEC2-07B2-4563-761FC174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286E6-086A-A685-1E92-16B0E51A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12764-D8A9-5358-06C7-256279FA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F6D03-A14E-39F5-285A-9F0CD9C1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158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62400-7E6C-078C-C672-206E0F50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4F0E-12D8-6F55-9C89-41FE594F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85C87-7262-AC46-30C7-2BFB94A7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33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C083-D0AA-D046-7717-5D2DD927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8FAE-D4F4-AACC-5458-CFA63103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1EFF-E1E7-1BDB-3DD2-EE18402E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67340-42CB-DEB3-C710-12239B78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81143-E14C-C3AC-DC12-4F565F69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CE547-59C8-7E1D-E096-BDE69DA8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984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A7DF-64FB-7B03-B0D9-BBAD39C3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C25BA-6BB4-27C0-13F7-546D68EAD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E397D-2E0B-7E71-8981-ECE309DE1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52A0C-BB00-08EB-02D4-2D14D467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10AC4-8682-5D53-9B40-735F0CEF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D3FF4-6B72-36EE-BC88-6B04E3C5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24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8DBCF-CD9B-3CC1-CC14-1DD6D3CA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83975-9FE9-F35D-3E8A-9B76B986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D202-CECB-78CE-2262-616CC356A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A45F3-9B50-084F-B18B-0EBD5F957B70}" type="datetimeFigureOut">
              <a:rPr lang="en-CN" smtClean="0"/>
              <a:t>2024/8/7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EE489-FE1F-7EA0-DA11-DE27885C0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B9FAB-540D-4087-6980-02FCF16E7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8276-7EB1-8640-AB5F-CBC0B7D76B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645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22E0A48-AC05-71C6-81B1-43E000A4DDA4}"/>
              </a:ext>
            </a:extLst>
          </p:cNvPr>
          <p:cNvGrpSpPr/>
          <p:nvPr/>
        </p:nvGrpSpPr>
        <p:grpSpPr>
          <a:xfrm>
            <a:off x="79685" y="2894193"/>
            <a:ext cx="8512541" cy="3576797"/>
            <a:chOff x="79685" y="2695413"/>
            <a:chExt cx="8512541" cy="357679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1880C52-F150-24BD-13BC-02AEB7B3A5F1}"/>
                </a:ext>
              </a:extLst>
            </p:cNvPr>
            <p:cNvSpPr/>
            <p:nvPr/>
          </p:nvSpPr>
          <p:spPr>
            <a:xfrm>
              <a:off x="110165" y="3038842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5" name="Picture 4" descr="A cartoon of a dog sitting next to a tree&#10;&#10;Description automatically generated">
              <a:extLst>
                <a:ext uri="{FF2B5EF4-FFF2-40B4-BE49-F238E27FC236}">
                  <a16:creationId xmlns:a16="http://schemas.microsoft.com/office/drawing/2014/main" id="{53E1AB7B-BD35-E13D-DA4F-B5E77A54498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1323" y="3069000"/>
              <a:ext cx="720000" cy="720000"/>
            </a:xfrm>
            <a:prstGeom prst="rect">
              <a:avLst/>
            </a:prstGeom>
          </p:spPr>
        </p:pic>
        <p:pic>
          <p:nvPicPr>
            <p:cNvPr id="7" name="Picture 6" descr="A tree with orange leaves&#10;&#10;Description automatically generated">
              <a:extLst>
                <a:ext uri="{FF2B5EF4-FFF2-40B4-BE49-F238E27FC236}">
                  <a16:creationId xmlns:a16="http://schemas.microsoft.com/office/drawing/2014/main" id="{E042ECFC-75D2-C8B7-58E8-2B1BDE3154D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974" y="3069000"/>
              <a:ext cx="720000" cy="720000"/>
            </a:xfrm>
            <a:prstGeom prst="rect">
              <a:avLst/>
            </a:prstGeom>
          </p:spPr>
        </p:pic>
        <p:pic>
          <p:nvPicPr>
            <p:cNvPr id="9" name="Picture 8" descr="A tree with orange leaves&#10;&#10;Description automatically generated">
              <a:extLst>
                <a:ext uri="{FF2B5EF4-FFF2-40B4-BE49-F238E27FC236}">
                  <a16:creationId xmlns:a16="http://schemas.microsoft.com/office/drawing/2014/main" id="{75E5D993-D8DB-F79C-47C6-F8CA07ECDFB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9220" y="3069000"/>
              <a:ext cx="720000" cy="720000"/>
            </a:xfrm>
            <a:prstGeom prst="rect">
              <a:avLst/>
            </a:prstGeom>
          </p:spPr>
        </p:pic>
        <p:pic>
          <p:nvPicPr>
            <p:cNvPr id="34" name="Picture 33" descr="A tree with orange leaves&#10;&#10;Description automatically generated">
              <a:extLst>
                <a:ext uri="{FF2B5EF4-FFF2-40B4-BE49-F238E27FC236}">
                  <a16:creationId xmlns:a16="http://schemas.microsoft.com/office/drawing/2014/main" id="{BEAD6111-17B3-47A3-5C56-D6664D725D7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467" y="3069000"/>
              <a:ext cx="720000" cy="720000"/>
            </a:xfrm>
            <a:prstGeom prst="rect">
              <a:avLst/>
            </a:prstGeom>
          </p:spPr>
        </p:pic>
        <p:pic>
          <p:nvPicPr>
            <p:cNvPr id="36" name="Picture 35" descr="A cartoon of a dog sitting under a tree&#10;&#10;Description automatically generated">
              <a:extLst>
                <a:ext uri="{FF2B5EF4-FFF2-40B4-BE49-F238E27FC236}">
                  <a16:creationId xmlns:a16="http://schemas.microsoft.com/office/drawing/2014/main" id="{1989E0CD-C073-CC9C-634A-FFAD1B09392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323" y="3871146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946FB5B-663A-337D-67F7-86745495725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467" y="3871146"/>
              <a:ext cx="720000" cy="72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FCBDD3B-5C26-ADBF-74C8-E02F5419B2A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38974" y="3871146"/>
              <a:ext cx="720000" cy="72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29CB65-331E-98D9-23B7-94B05C4E0F9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69220" y="3871146"/>
              <a:ext cx="720000" cy="720000"/>
            </a:xfrm>
            <a:prstGeom prst="rect">
              <a:avLst/>
            </a:prstGeom>
          </p:spPr>
        </p:pic>
        <p:pic>
          <p:nvPicPr>
            <p:cNvPr id="40" name="Picture 39" descr="A cartoon of a dog sitting under a tree&#10;&#10;Description automatically generated">
              <a:extLst>
                <a:ext uri="{FF2B5EF4-FFF2-40B4-BE49-F238E27FC236}">
                  <a16:creationId xmlns:a16="http://schemas.microsoft.com/office/drawing/2014/main" id="{2D214A20-79E6-C869-55A5-C74351CD1D4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4630" y="3890396"/>
              <a:ext cx="720000" cy="72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9182EF-397E-7A31-A405-1903C3E72D6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7880" y="3890396"/>
              <a:ext cx="720000" cy="72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9C032A7-0819-D02F-49C6-880CA5AD7FBE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3045" y="3890396"/>
              <a:ext cx="720000" cy="72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5789434-9E35-FD6D-1B75-3B0796CAFA7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73291" y="3890396"/>
              <a:ext cx="720000" cy="72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A729BC-9F49-FB33-C597-B2CF3A102A07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4630" y="3059375"/>
              <a:ext cx="720000" cy="72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7EBE348-C7E4-371D-0A76-468BBDF144F6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7880" y="3059375"/>
              <a:ext cx="720000" cy="72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495CE8-867A-D485-74FD-CEC338A6F021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73291" y="3059375"/>
              <a:ext cx="720000" cy="720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C10D04-E1DC-4E38-7245-CD67E590DE60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43045" y="3059375"/>
              <a:ext cx="720000" cy="720000"/>
            </a:xfrm>
            <a:prstGeom prst="rect">
              <a:avLst/>
            </a:prstGeom>
          </p:spPr>
        </p:pic>
        <p:pic>
          <p:nvPicPr>
            <p:cNvPr id="48" name="Picture 47" descr="A cartoon of a dog sitting under a tree&#10;&#10;Description automatically generated">
              <a:extLst>
                <a:ext uri="{FF2B5EF4-FFF2-40B4-BE49-F238E27FC236}">
                  <a16:creationId xmlns:a16="http://schemas.microsoft.com/office/drawing/2014/main" id="{909937FA-76BB-68D2-CE2D-35F51376970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323" y="4691958"/>
              <a:ext cx="720000" cy="72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D26A10A-1EA8-CCF4-D8CC-AE0F98B4A4E5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99467" y="4691958"/>
              <a:ext cx="720000" cy="72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B9D2309-F485-ED29-8B73-9DD4D937CF0F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69220" y="4691958"/>
              <a:ext cx="720000" cy="72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6F5DA39-D9BA-0D57-987F-CAD8255C3600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838974" y="4691958"/>
              <a:ext cx="720000" cy="72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87D30C-397A-36E4-75AA-56237F94C3A7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07880" y="4682333"/>
              <a:ext cx="720000" cy="720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878E12F-CB17-CEBC-F981-7DA7E7BA534D}"/>
                </a:ext>
              </a:extLst>
            </p:cNvPr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43045" y="4682333"/>
              <a:ext cx="720000" cy="72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90B8D0-6CA7-2D10-91C3-FC4D22FDABFD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73291" y="4682333"/>
              <a:ext cx="720000" cy="720000"/>
            </a:xfrm>
            <a:prstGeom prst="rect">
              <a:avLst/>
            </a:prstGeom>
          </p:spPr>
        </p:pic>
        <p:pic>
          <p:nvPicPr>
            <p:cNvPr id="55" name="Picture 54" descr="A cartoon of a dog sitting under a tree&#10;&#10;Description automatically generated">
              <a:extLst>
                <a:ext uri="{FF2B5EF4-FFF2-40B4-BE49-F238E27FC236}">
                  <a16:creationId xmlns:a16="http://schemas.microsoft.com/office/drawing/2014/main" id="{8023AC1F-A994-D028-2D87-0BC68633CD5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4630" y="4682333"/>
              <a:ext cx="720000" cy="720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C346060-F8A8-FACC-008E-32716C732134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1323" y="5483966"/>
              <a:ext cx="720000" cy="720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5C040C8-F2E9-CA15-3658-19D3305F2C2A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38974" y="5483966"/>
              <a:ext cx="720000" cy="72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C8DCFBF-B994-3453-A8A2-D4CF9FB02508}"/>
                </a:ext>
              </a:extLst>
            </p:cNvPr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499467" y="5483966"/>
              <a:ext cx="720000" cy="7200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4AC4CE5-49F7-3CF9-9D8E-270FA0D2B6BF}"/>
                </a:ext>
              </a:extLst>
            </p:cNvPr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669220" y="5483966"/>
              <a:ext cx="720000" cy="720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1574708-1B3E-E73B-1769-E707F0B5B50E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324630" y="5493202"/>
              <a:ext cx="720000" cy="720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EDE3994-00D9-99D5-A571-8348797019D7}"/>
                </a:ext>
              </a:extLst>
            </p:cNvPr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143045" y="5493202"/>
              <a:ext cx="720000" cy="720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6457314-0B98-26F4-B805-76163FBA3393}"/>
                </a:ext>
              </a:extLst>
            </p:cNvPr>
            <p:cNvPicPr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807880" y="5493202"/>
              <a:ext cx="720000" cy="7200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92AA990-3BCC-3DB0-DB27-0DA3F92D95E9}"/>
                </a:ext>
              </a:extLst>
            </p:cNvPr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973291" y="5493202"/>
              <a:ext cx="720000" cy="720000"/>
            </a:xfrm>
            <a:prstGeom prst="rect">
              <a:avLst/>
            </a:prstGeom>
          </p:spPr>
        </p:pic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9EED23-481D-5327-F8D9-8991F58064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4628" y="3038323"/>
              <a:ext cx="0" cy="15480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E1B925-B376-5F7D-50DC-3BAD30040323}"/>
                </a:ext>
              </a:extLst>
            </p:cNvPr>
            <p:cNvSpPr txBox="1"/>
            <p:nvPr/>
          </p:nvSpPr>
          <p:spPr>
            <a:xfrm>
              <a:off x="946977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</a:t>
              </a:r>
              <a:endParaRPr lang="en-CN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9020E8F-C723-E026-B543-B554416EDBBB}"/>
                </a:ext>
              </a:extLst>
            </p:cNvPr>
            <p:cNvSpPr txBox="1"/>
            <p:nvPr/>
          </p:nvSpPr>
          <p:spPr>
            <a:xfrm>
              <a:off x="1774628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</a:t>
              </a:r>
              <a:endParaRPr lang="en-CN" sz="1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BB7A4D-9C44-EDAF-3820-E23841D5BE24}"/>
                </a:ext>
              </a:extLst>
            </p:cNvPr>
            <p:cNvSpPr txBox="1"/>
            <p:nvPr/>
          </p:nvSpPr>
          <p:spPr>
            <a:xfrm>
              <a:off x="2583807" y="2695413"/>
              <a:ext cx="8908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15</a:t>
              </a:r>
              <a:endParaRPr lang="en-CN" sz="1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424C59-B666-3A3B-19EC-6D9A3BDC7790}"/>
                </a:ext>
              </a:extLst>
            </p:cNvPr>
            <p:cNvSpPr txBox="1"/>
            <p:nvPr/>
          </p:nvSpPr>
          <p:spPr>
            <a:xfrm>
              <a:off x="3435121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Orig</a:t>
              </a:r>
              <a:r>
                <a:rPr lang="en-US" altLang="zh-CN" sz="1600" dirty="0" err="1"/>
                <a:t>inal</a:t>
              </a:r>
              <a:endParaRPr lang="en-CN" sz="16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2C294CA-99AB-1D31-C157-ED532A614726}"/>
                </a:ext>
              </a:extLst>
            </p:cNvPr>
            <p:cNvSpPr txBox="1"/>
            <p:nvPr/>
          </p:nvSpPr>
          <p:spPr>
            <a:xfrm>
              <a:off x="5260284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</a:t>
              </a:r>
              <a:endParaRPr lang="en-CN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377F5A4-2B1B-CAAB-C1A7-93B75D136942}"/>
                </a:ext>
              </a:extLst>
            </p:cNvPr>
            <p:cNvSpPr txBox="1"/>
            <p:nvPr/>
          </p:nvSpPr>
          <p:spPr>
            <a:xfrm>
              <a:off x="6078699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</a:t>
              </a:r>
              <a:endParaRPr lang="en-CN" sz="16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267C89-F18C-F2FE-6E5E-29D9EBC3FF89}"/>
                </a:ext>
              </a:extLst>
            </p:cNvPr>
            <p:cNvSpPr txBox="1"/>
            <p:nvPr/>
          </p:nvSpPr>
          <p:spPr>
            <a:xfrm>
              <a:off x="6887878" y="2695413"/>
              <a:ext cx="8908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Step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15</a:t>
              </a:r>
              <a:endParaRPr lang="en-CN" sz="1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34F1D9C-63F8-7B5C-3B69-EF6E491E2061}"/>
                </a:ext>
              </a:extLst>
            </p:cNvPr>
            <p:cNvSpPr txBox="1"/>
            <p:nvPr/>
          </p:nvSpPr>
          <p:spPr>
            <a:xfrm>
              <a:off x="7743534" y="2695413"/>
              <a:ext cx="848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/>
                <a:t>Orig</a:t>
              </a:r>
              <a:r>
                <a:rPr lang="en-US" altLang="zh-CN" sz="1600" dirty="0" err="1"/>
                <a:t>inal</a:t>
              </a:r>
              <a:endParaRPr lang="en-CN" sz="16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3A35CEE-FDE3-501D-113E-1F4F588C9C1B}"/>
                </a:ext>
              </a:extLst>
            </p:cNvPr>
            <p:cNvSpPr txBox="1"/>
            <p:nvPr/>
          </p:nvSpPr>
          <p:spPr>
            <a:xfrm>
              <a:off x="202525" y="3136613"/>
              <a:ext cx="720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</a:p>
            <a:p>
              <a:pPr algn="ctr"/>
              <a:r>
                <a:rPr lang="en-US" altLang="zh-CN" sz="1600" dirty="0"/>
                <a:t>dog</a:t>
              </a:r>
              <a:endParaRPr lang="en-C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ED3CBF-9A27-AB34-1B0F-E38041C92AE6}"/>
                </a:ext>
              </a:extLst>
            </p:cNvPr>
            <p:cNvSpPr txBox="1"/>
            <p:nvPr/>
          </p:nvSpPr>
          <p:spPr>
            <a:xfrm>
              <a:off x="79686" y="3815648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dog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ear</a:t>
              </a:r>
              <a:endParaRPr lang="en-CN" sz="16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5C578B-57C9-E1C2-E692-E619A785DDA8}"/>
                </a:ext>
              </a:extLst>
            </p:cNvPr>
            <p:cNvSpPr txBox="1"/>
            <p:nvPr/>
          </p:nvSpPr>
          <p:spPr>
            <a:xfrm>
              <a:off x="90630" y="4636460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pointy</a:t>
              </a:r>
            </a:p>
            <a:p>
              <a:pPr algn="ctr"/>
              <a:r>
                <a:rPr lang="en-US" altLang="zh-CN" sz="1600" dirty="0"/>
                <a:t>ear</a:t>
              </a:r>
              <a:endParaRPr lang="en-CN" sz="16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E3CFD6-7D40-6BFB-FAEF-12CB348EE37E}"/>
                </a:ext>
              </a:extLst>
            </p:cNvPr>
            <p:cNvSpPr txBox="1"/>
            <p:nvPr/>
          </p:nvSpPr>
          <p:spPr>
            <a:xfrm>
              <a:off x="79685" y="5428468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wide</a:t>
              </a:r>
            </a:p>
            <a:p>
              <a:pPr algn="ctr"/>
              <a:r>
                <a:rPr lang="en-US" altLang="zh-CN" sz="1600" dirty="0"/>
                <a:t>eye</a:t>
              </a:r>
              <a:endParaRPr lang="en-CN" sz="16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77948D-8253-F6A3-BDF6-757AC559509E}"/>
                </a:ext>
              </a:extLst>
            </p:cNvPr>
            <p:cNvSpPr txBox="1"/>
            <p:nvPr/>
          </p:nvSpPr>
          <p:spPr>
            <a:xfrm>
              <a:off x="4501832" y="3130497"/>
              <a:ext cx="720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</a:p>
            <a:p>
              <a:pPr algn="ctr"/>
              <a:r>
                <a:rPr lang="en-US" altLang="zh-CN" sz="1600" dirty="0"/>
                <a:t>Tree</a:t>
              </a:r>
              <a:endParaRPr lang="en-CN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80267A-4D61-0609-825E-2DFBC90C113C}"/>
                </a:ext>
              </a:extLst>
            </p:cNvPr>
            <p:cNvSpPr txBox="1"/>
            <p:nvPr/>
          </p:nvSpPr>
          <p:spPr>
            <a:xfrm>
              <a:off x="4378993" y="3819157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tree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leaves</a:t>
              </a:r>
              <a:endParaRPr lang="en-CN" sz="16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48F218-5322-9B4C-02DA-2738E6498722}"/>
                </a:ext>
              </a:extLst>
            </p:cNvPr>
            <p:cNvSpPr txBox="1"/>
            <p:nvPr/>
          </p:nvSpPr>
          <p:spPr>
            <a:xfrm>
              <a:off x="4389937" y="4630344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brown</a:t>
              </a:r>
            </a:p>
            <a:p>
              <a:pPr algn="ctr"/>
              <a:r>
                <a:rPr lang="en-US" altLang="zh-CN" sz="1600" dirty="0"/>
                <a:t>leaves</a:t>
              </a:r>
              <a:endParaRPr lang="en-CN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BCBDD0-926F-F558-BEE1-901D05F3975C}"/>
                </a:ext>
              </a:extLst>
            </p:cNvPr>
            <p:cNvSpPr txBox="1"/>
            <p:nvPr/>
          </p:nvSpPr>
          <p:spPr>
            <a:xfrm>
              <a:off x="4378992" y="5441213"/>
              <a:ext cx="928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Add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thick</a:t>
              </a:r>
            </a:p>
            <a:p>
              <a:pPr algn="ctr"/>
              <a:r>
                <a:rPr lang="en-US" altLang="zh-CN" sz="1600" dirty="0"/>
                <a:t>branch </a:t>
              </a:r>
              <a:endParaRPr lang="en-CN" sz="1600" dirty="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4CC4F7B-353A-4BC6-6FAC-AF059D8F5674}"/>
                </a:ext>
              </a:extLst>
            </p:cNvPr>
            <p:cNvCxnSpPr>
              <a:cxnSpLocks/>
            </p:cNvCxnSpPr>
            <p:nvPr/>
          </p:nvCxnSpPr>
          <p:spPr>
            <a:xfrm>
              <a:off x="2608147" y="4657042"/>
              <a:ext cx="0" cy="15480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F9E14D-92A9-CD0C-6857-038D985CB6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7935" y="3046080"/>
              <a:ext cx="0" cy="15480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1E3A860-C178-9CAF-37BC-0BDD0BD5C9D5}"/>
                </a:ext>
              </a:extLst>
            </p:cNvPr>
            <p:cNvCxnSpPr>
              <a:cxnSpLocks/>
            </p:cNvCxnSpPr>
            <p:nvPr/>
          </p:nvCxnSpPr>
          <p:spPr>
            <a:xfrm>
              <a:off x="6921454" y="4668387"/>
              <a:ext cx="0" cy="15480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B72563A-F7CC-7A16-1F29-9E9F2E6EE2E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121" y="3054763"/>
              <a:ext cx="0" cy="316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08EAF8-43A1-F9FE-8598-78D6A4213CD6}"/>
                </a:ext>
              </a:extLst>
            </p:cNvPr>
            <p:cNvCxnSpPr>
              <a:cxnSpLocks/>
            </p:cNvCxnSpPr>
            <p:nvPr/>
          </p:nvCxnSpPr>
          <p:spPr>
            <a:xfrm>
              <a:off x="7743534" y="3045138"/>
              <a:ext cx="0" cy="316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2D1F45F-551C-C2F4-F447-04C5B0788B96}"/>
                </a:ext>
              </a:extLst>
            </p:cNvPr>
            <p:cNvSpPr/>
            <p:nvPr/>
          </p:nvSpPr>
          <p:spPr>
            <a:xfrm>
              <a:off x="4400236" y="3038842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0065FC-C274-DD70-3CB5-909EC6578E26}"/>
                </a:ext>
              </a:extLst>
            </p:cNvPr>
            <p:cNvSpPr/>
            <p:nvPr/>
          </p:nvSpPr>
          <p:spPr>
            <a:xfrm>
              <a:off x="110165" y="3847197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55B169-E906-48E6-5CBF-84BADDD82F74}"/>
                </a:ext>
              </a:extLst>
            </p:cNvPr>
            <p:cNvSpPr/>
            <p:nvPr/>
          </p:nvSpPr>
          <p:spPr>
            <a:xfrm>
              <a:off x="110165" y="4655916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04AAC3A-44C7-6D37-8549-6C0D792A2156}"/>
                </a:ext>
              </a:extLst>
            </p:cNvPr>
            <p:cNvSpPr/>
            <p:nvPr/>
          </p:nvSpPr>
          <p:spPr>
            <a:xfrm>
              <a:off x="110165" y="5474257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42F5C3-CE63-9ACE-8CB2-CEFF9974627A}"/>
                </a:ext>
              </a:extLst>
            </p:cNvPr>
            <p:cNvSpPr/>
            <p:nvPr/>
          </p:nvSpPr>
          <p:spPr>
            <a:xfrm>
              <a:off x="4400236" y="4655916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4BFD45-B71B-CE40-04EA-D50B07AED199}"/>
                </a:ext>
              </a:extLst>
            </p:cNvPr>
            <p:cNvSpPr/>
            <p:nvPr/>
          </p:nvSpPr>
          <p:spPr>
            <a:xfrm>
              <a:off x="4400236" y="5474257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A07C0CD-9F37-ED18-D2FD-24224B8A80A9}"/>
                </a:ext>
              </a:extLst>
            </p:cNvPr>
            <p:cNvSpPr/>
            <p:nvPr/>
          </p:nvSpPr>
          <p:spPr>
            <a:xfrm>
              <a:off x="4400236" y="3847197"/>
              <a:ext cx="4140000" cy="75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16CF915-1DD3-8FD6-CD34-A647524896E9}"/>
              </a:ext>
            </a:extLst>
          </p:cNvPr>
          <p:cNvSpPr txBox="1"/>
          <p:nvPr/>
        </p:nvSpPr>
        <p:spPr>
          <a:xfrm>
            <a:off x="90630" y="6458925"/>
            <a:ext cx="844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(c)</a:t>
            </a:r>
            <a:r>
              <a:rPr lang="zh-CN" altLang="en-US" sz="1600" dirty="0"/>
              <a:t> </a:t>
            </a:r>
            <a:r>
              <a:rPr lang="en-US" sz="1600" dirty="0"/>
              <a:t>Identify the concept level by the last effective diffusion step.</a:t>
            </a:r>
            <a:endParaRPr lang="en-CN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B0A895-64B3-FC8F-319F-6F478A8202AB}"/>
              </a:ext>
            </a:extLst>
          </p:cNvPr>
          <p:cNvSpPr txBox="1"/>
          <p:nvPr/>
        </p:nvSpPr>
        <p:spPr>
          <a:xfrm>
            <a:off x="4177274" y="2476483"/>
            <a:ext cx="458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(b)</a:t>
            </a:r>
            <a:r>
              <a:rPr lang="zh-CN" altLang="en-US" sz="1600" dirty="0"/>
              <a:t> </a:t>
            </a:r>
            <a:r>
              <a:rPr lang="en-US" sz="1600" dirty="0"/>
              <a:t>Identify the</a:t>
            </a:r>
            <a:r>
              <a:rPr lang="zh-CN" altLang="en-US" sz="1600" dirty="0"/>
              <a:t> </a:t>
            </a:r>
            <a:r>
              <a:rPr lang="en-US" altLang="zh-CN" sz="1600" dirty="0"/>
              <a:t>causal</a:t>
            </a:r>
            <a:r>
              <a:rPr lang="zh-CN" altLang="en-US" sz="1600" dirty="0"/>
              <a:t> </a:t>
            </a:r>
            <a:r>
              <a:rPr lang="en-US" altLang="zh-CN" sz="1600" dirty="0"/>
              <a:t>link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“intervention”</a:t>
            </a:r>
            <a:endParaRPr lang="en-CN" sz="16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50B6EF-6E94-24DF-867E-8CCE4D2414B9}"/>
              </a:ext>
            </a:extLst>
          </p:cNvPr>
          <p:cNvGrpSpPr/>
          <p:nvPr/>
        </p:nvGrpSpPr>
        <p:grpSpPr>
          <a:xfrm>
            <a:off x="4462846" y="924398"/>
            <a:ext cx="4014781" cy="1460050"/>
            <a:chOff x="4557567" y="923634"/>
            <a:chExt cx="4014781" cy="146005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C2737BF-17B0-81F6-0E3D-A4AC42098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706278" y="1303684"/>
              <a:ext cx="1086034" cy="1080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9509883-935F-A66A-0689-A2988750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027427" y="1303684"/>
              <a:ext cx="1089127" cy="1080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F5D1295-71EB-7CF1-AB06-68D9856C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337586" y="1303684"/>
              <a:ext cx="1086068" cy="108000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C548229-2846-8219-AD83-309187A028D2}"/>
                </a:ext>
              </a:extLst>
            </p:cNvPr>
            <p:cNvSpPr txBox="1"/>
            <p:nvPr/>
          </p:nvSpPr>
          <p:spPr>
            <a:xfrm>
              <a:off x="5880262" y="923634"/>
              <a:ext cx="1383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intervene dog</a:t>
              </a:r>
              <a:endParaRPr lang="en-CN" sz="1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4CC586-8DC9-C095-F12D-AE718760D8A4}"/>
                </a:ext>
              </a:extLst>
            </p:cNvPr>
            <p:cNvSpPr txBox="1"/>
            <p:nvPr/>
          </p:nvSpPr>
          <p:spPr>
            <a:xfrm>
              <a:off x="7188892" y="923634"/>
              <a:ext cx="1383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intervene tree</a:t>
              </a:r>
              <a:endParaRPr lang="en-CN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818F30-FDFB-D200-1396-6533040D894E}"/>
                </a:ext>
              </a:extLst>
            </p:cNvPr>
            <p:cNvSpPr txBox="1"/>
            <p:nvPr/>
          </p:nvSpPr>
          <p:spPr>
            <a:xfrm>
              <a:off x="4557567" y="923634"/>
              <a:ext cx="1383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original</a:t>
              </a:r>
              <a:endParaRPr lang="en-CN" sz="16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D73E69B1-D676-BB3D-06A4-AB195B06753C}"/>
              </a:ext>
            </a:extLst>
          </p:cNvPr>
          <p:cNvSpPr txBox="1"/>
          <p:nvPr/>
        </p:nvSpPr>
        <p:spPr>
          <a:xfrm>
            <a:off x="184080" y="2476483"/>
            <a:ext cx="3993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(a)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recovered</a:t>
            </a:r>
            <a:r>
              <a:rPr lang="zh-CN" altLang="en-US" sz="1600" dirty="0"/>
              <a:t> </a:t>
            </a:r>
            <a:r>
              <a:rPr lang="en-US" altLang="zh-CN" sz="1600" dirty="0"/>
              <a:t>causal</a:t>
            </a:r>
            <a:r>
              <a:rPr lang="zh-CN" altLang="en-US" sz="1600" dirty="0"/>
              <a:t> </a:t>
            </a:r>
            <a:r>
              <a:rPr lang="en-US" altLang="zh-CN" sz="1600" dirty="0"/>
              <a:t>graph</a:t>
            </a:r>
            <a:endParaRPr lang="en-CN" sz="1600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F71549C-74DC-5175-1705-4E273762E6B1}"/>
              </a:ext>
            </a:extLst>
          </p:cNvPr>
          <p:cNvGrpSpPr/>
          <p:nvPr/>
        </p:nvGrpSpPr>
        <p:grpSpPr>
          <a:xfrm>
            <a:off x="294385" y="983268"/>
            <a:ext cx="3418863" cy="1460814"/>
            <a:chOff x="294385" y="1061818"/>
            <a:chExt cx="3418863" cy="146081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850ED7-A298-D6BF-85FE-301EA3026F20}"/>
                </a:ext>
              </a:extLst>
            </p:cNvPr>
            <p:cNvSpPr txBox="1"/>
            <p:nvPr/>
          </p:nvSpPr>
          <p:spPr>
            <a:xfrm>
              <a:off x="2558974" y="1061818"/>
              <a:ext cx="705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Tree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24C4F71-C89D-3C21-AFB5-81C96D1A6D93}"/>
                </a:ext>
              </a:extLst>
            </p:cNvPr>
            <p:cNvSpPr txBox="1"/>
            <p:nvPr/>
          </p:nvSpPr>
          <p:spPr>
            <a:xfrm>
              <a:off x="1095187" y="1061818"/>
              <a:ext cx="705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Dog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8E905D-B006-C889-F44F-05257198F008}"/>
                </a:ext>
              </a:extLst>
            </p:cNvPr>
            <p:cNvSpPr txBox="1"/>
            <p:nvPr/>
          </p:nvSpPr>
          <p:spPr>
            <a:xfrm>
              <a:off x="294385" y="2184078"/>
              <a:ext cx="898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EEA2FBD-D961-CED9-DB4A-5F45AE8BE568}"/>
                </a:ext>
              </a:extLst>
            </p:cNvPr>
            <p:cNvSpPr txBox="1"/>
            <p:nvPr/>
          </p:nvSpPr>
          <p:spPr>
            <a:xfrm>
              <a:off x="1134570" y="2184078"/>
              <a:ext cx="898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53F8D1-599D-94D7-8E5A-8E3C382AAAD6}"/>
                </a:ext>
              </a:extLst>
            </p:cNvPr>
            <p:cNvSpPr txBox="1"/>
            <p:nvPr/>
          </p:nvSpPr>
          <p:spPr>
            <a:xfrm>
              <a:off x="1974755" y="2184078"/>
              <a:ext cx="898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Eye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C6CF36-3205-8083-D17D-2DECDAB18ACF}"/>
                </a:ext>
              </a:extLst>
            </p:cNvPr>
            <p:cNvSpPr txBox="1"/>
            <p:nvPr/>
          </p:nvSpPr>
          <p:spPr>
            <a:xfrm>
              <a:off x="2814939" y="2184078"/>
              <a:ext cx="898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Leaves</a:t>
              </a:r>
              <a:endParaRPr lang="en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3D8051A-1E69-D04A-E3BC-8F1FBFAD005F}"/>
                </a:ext>
              </a:extLst>
            </p:cNvPr>
            <p:cNvCxnSpPr>
              <a:cxnSpLocks/>
              <a:stCxn id="116" idx="2"/>
              <a:endCxn id="119" idx="0"/>
            </p:cNvCxnSpPr>
            <p:nvPr/>
          </p:nvCxnSpPr>
          <p:spPr>
            <a:xfrm>
              <a:off x="1447747" y="1400372"/>
              <a:ext cx="976163" cy="7837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37DD14B-D3E4-6B8B-E4D0-AB67D50E0F90}"/>
                </a:ext>
              </a:extLst>
            </p:cNvPr>
            <p:cNvCxnSpPr>
              <a:cxnSpLocks/>
              <a:stCxn id="116" idx="2"/>
              <a:endCxn id="118" idx="0"/>
            </p:cNvCxnSpPr>
            <p:nvPr/>
          </p:nvCxnSpPr>
          <p:spPr>
            <a:xfrm>
              <a:off x="1447747" y="1400372"/>
              <a:ext cx="135978" cy="7837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A1A197C-AE50-F465-5E26-D005DB9831F5}"/>
                </a:ext>
              </a:extLst>
            </p:cNvPr>
            <p:cNvCxnSpPr>
              <a:cxnSpLocks/>
              <a:stCxn id="115" idx="2"/>
              <a:endCxn id="120" idx="0"/>
            </p:cNvCxnSpPr>
            <p:nvPr/>
          </p:nvCxnSpPr>
          <p:spPr>
            <a:xfrm>
              <a:off x="2911534" y="1400372"/>
              <a:ext cx="352560" cy="7837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B62DE2A-2D95-5A53-DE66-09F3B18BAE0E}"/>
                </a:ext>
              </a:extLst>
            </p:cNvPr>
            <p:cNvCxnSpPr>
              <a:cxnSpLocks/>
              <a:stCxn id="115" idx="2"/>
              <a:endCxn id="117" idx="0"/>
            </p:cNvCxnSpPr>
            <p:nvPr/>
          </p:nvCxnSpPr>
          <p:spPr>
            <a:xfrm flipH="1">
              <a:off x="743540" y="1400372"/>
              <a:ext cx="2167994" cy="7837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95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83</Words>
  <Application>Microsoft Macintosh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Guangyi Chen</dc:creator>
  <cp:lastModifiedBy>Guangyi Chen</cp:lastModifiedBy>
  <cp:revision>1</cp:revision>
  <dcterms:created xsi:type="dcterms:W3CDTF">2024-08-06T22:49:59Z</dcterms:created>
  <dcterms:modified xsi:type="dcterms:W3CDTF">2024-08-07T01:49:56Z</dcterms:modified>
</cp:coreProperties>
</file>